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957D6-7763-454A-A10C-62BC0E60B228}" type="datetimeFigureOut">
              <a:rPr lang="ko-KR" altLang="en-US" smtClean="0"/>
              <a:pPr/>
              <a:t>2011-03-15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04FC-0036-4C2C-88DB-88E3989E67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Python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소개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2011. 3. 15</a:t>
            </a:r>
          </a:p>
          <a:p>
            <a:pPr algn="r"/>
            <a:r>
              <a:rPr lang="ko-KR" altLang="en-US" dirty="0" smtClean="0"/>
              <a:t>노한성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자료형</a:t>
            </a:r>
            <a:r>
              <a:rPr lang="en-US" altLang="ko-KR" dirty="0" smtClean="0"/>
              <a:t>(type)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&gt;&gt;&gt;a=5</a:t>
            </a:r>
          </a:p>
          <a:p>
            <a:pPr>
              <a:buNone/>
            </a:pPr>
            <a:r>
              <a:rPr lang="en-US" altLang="ko-KR" sz="2000" dirty="0" smtClean="0"/>
              <a:t>&gt;&gt;&gt;type(a)</a:t>
            </a:r>
          </a:p>
          <a:p>
            <a:pPr>
              <a:buNone/>
            </a:pPr>
            <a:r>
              <a:rPr lang="en-US" altLang="ko-KR" sz="2000" dirty="0" smtClean="0"/>
              <a:t>&lt;type ‘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’&gt;</a:t>
            </a:r>
          </a:p>
          <a:p>
            <a:pPr>
              <a:buNone/>
            </a:pPr>
            <a:r>
              <a:rPr lang="en-US" altLang="ko-KR" sz="2000" dirty="0" smtClean="0"/>
              <a:t>&gt;&gt;&gt;b=</a:t>
            </a:r>
            <a:r>
              <a:rPr lang="en-US" altLang="ko-KR" sz="2000" dirty="0" err="1" smtClean="0"/>
              <a:t>str</a:t>
            </a:r>
            <a:r>
              <a:rPr lang="en-US" altLang="ko-KR" sz="2000" dirty="0" smtClean="0"/>
              <a:t>(a)</a:t>
            </a:r>
          </a:p>
          <a:p>
            <a:pPr>
              <a:buNone/>
            </a:pPr>
            <a:r>
              <a:rPr lang="en-US" altLang="ko-KR" sz="2000" dirty="0" smtClean="0"/>
              <a:t>&gt;&gt;&gt;type(b)</a:t>
            </a:r>
          </a:p>
          <a:p>
            <a:pPr>
              <a:buNone/>
            </a:pPr>
            <a:r>
              <a:rPr lang="en-US" altLang="ko-KR" sz="2000" dirty="0" smtClean="0"/>
              <a:t>&lt;type ‘</a:t>
            </a:r>
            <a:r>
              <a:rPr lang="en-US" altLang="ko-KR" sz="2000" dirty="0" err="1" smtClean="0"/>
              <a:t>str</a:t>
            </a:r>
            <a:r>
              <a:rPr lang="en-US" altLang="ko-KR" sz="2000" dirty="0" smtClean="0"/>
              <a:t>’&gt;</a:t>
            </a:r>
          </a:p>
          <a:p>
            <a:pPr>
              <a:buNone/>
            </a:pPr>
            <a:r>
              <a:rPr lang="en-US" altLang="ko-KR" sz="2000" dirty="0" smtClean="0"/>
              <a:t>&gt;&gt;&gt;c=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(b)</a:t>
            </a:r>
          </a:p>
          <a:p>
            <a:pPr>
              <a:buNone/>
            </a:pPr>
            <a:r>
              <a:rPr lang="en-US" altLang="ko-KR" sz="2000" dirty="0" smtClean="0"/>
              <a:t>&gt;&gt;&gt;type(c)</a:t>
            </a:r>
          </a:p>
          <a:p>
            <a:pPr>
              <a:buNone/>
            </a:pPr>
            <a:r>
              <a:rPr lang="en-US" altLang="ko-KR" sz="2000" dirty="0" smtClean="0"/>
              <a:t>&lt;type ‘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’&gt;</a:t>
            </a:r>
          </a:p>
          <a:p>
            <a:pPr>
              <a:buNone/>
            </a:pPr>
            <a:r>
              <a:rPr lang="en-US" altLang="ko-KR" sz="2000" dirty="0" smtClean="0"/>
              <a:t>&gt;&gt;&gt;d = 1.0</a:t>
            </a:r>
          </a:p>
          <a:p>
            <a:pPr>
              <a:buNone/>
            </a:pPr>
            <a:r>
              <a:rPr lang="en-US" altLang="ko-KR" sz="2000" dirty="0" smtClean="0"/>
              <a:t>&gt;&gt;&gt;type(d)</a:t>
            </a:r>
          </a:p>
          <a:p>
            <a:pPr>
              <a:buNone/>
            </a:pPr>
            <a:r>
              <a:rPr lang="en-US" altLang="ko-KR" sz="2000" dirty="0" smtClean="0"/>
              <a:t>&lt;type ‘float’&gt;</a:t>
            </a:r>
          </a:p>
          <a:p>
            <a:pPr>
              <a:buNone/>
            </a:pPr>
            <a:r>
              <a:rPr lang="en-US" altLang="ko-KR" sz="2000" dirty="0" smtClean="0"/>
              <a:t>&gt;&gt;&gt;e =‘</a:t>
            </a:r>
            <a:r>
              <a:rPr lang="en-US" altLang="ko-KR" sz="2000" dirty="0" err="1" smtClean="0"/>
              <a:t>abc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r>
              <a:rPr lang="en-US" altLang="ko-KR" sz="2000" dirty="0" smtClean="0"/>
              <a:t>&gt;&gt;&gt;f =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(e)</a:t>
            </a:r>
          </a:p>
          <a:p>
            <a:pPr>
              <a:buNone/>
            </a:pPr>
            <a:r>
              <a:rPr lang="en-US" altLang="ko-KR" sz="2000" dirty="0" err="1" smtClean="0"/>
              <a:t>Traceback</a:t>
            </a:r>
            <a:r>
              <a:rPr lang="en-US" altLang="ko-KR" sz="2000" dirty="0" smtClean="0"/>
              <a:t> (most recent call last):</a:t>
            </a:r>
          </a:p>
          <a:p>
            <a:pPr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File “&lt;</a:t>
            </a:r>
            <a:r>
              <a:rPr lang="en-US" altLang="ko-KR" sz="2000" dirty="0" err="1" smtClean="0"/>
              <a:t>stdin</a:t>
            </a:r>
            <a:r>
              <a:rPr lang="en-US" altLang="ko-KR" sz="2000" dirty="0" smtClean="0"/>
              <a:t>&gt;”, line 1, in &lt;module&gt;</a:t>
            </a:r>
          </a:p>
          <a:p>
            <a:pPr>
              <a:buNone/>
            </a:pPr>
            <a:r>
              <a:rPr lang="en-US" altLang="ko-KR" sz="2000" dirty="0" err="1" smtClean="0"/>
              <a:t>ValueError</a:t>
            </a:r>
            <a:r>
              <a:rPr lang="en-US" altLang="ko-KR" sz="2000" dirty="0" smtClean="0"/>
              <a:t>: invalid literal for with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() with base 10: ‘</a:t>
            </a:r>
            <a:r>
              <a:rPr lang="en-US" altLang="ko-KR" sz="2000" dirty="0" err="1" smtClean="0"/>
              <a:t>abc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&gt;&gt;&gt;1+’a’</a:t>
            </a:r>
          </a:p>
          <a:p>
            <a:pPr>
              <a:buNone/>
            </a:pPr>
            <a:r>
              <a:rPr lang="en-US" altLang="ko-KR" sz="2000" dirty="0" err="1" smtClean="0"/>
              <a:t>TypeError</a:t>
            </a:r>
            <a:r>
              <a:rPr lang="en-US" altLang="ko-KR" sz="2000" dirty="0" smtClean="0"/>
              <a:t>: unsupported operand type(s) for +: ‘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’ and ‘</a:t>
            </a:r>
            <a:r>
              <a:rPr lang="en-US" altLang="ko-KR" sz="2000" dirty="0" err="1" smtClean="0"/>
              <a:t>str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리스트</a:t>
            </a:r>
            <a:r>
              <a:rPr lang="en-US" altLang="ko-KR" dirty="0" smtClean="0"/>
              <a:t>(Lists)</a:t>
            </a:r>
            <a:r>
              <a:rPr lang="ko-KR" altLang="en-US" dirty="0" smtClean="0"/>
              <a:t>와 튜플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Tuples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 fontScale="92500" lnSpcReduction="10000"/>
          </a:bodyPr>
          <a:lstStyle/>
          <a:p>
            <a:pPr>
              <a:buNone/>
            </a:pPr>
            <a:r>
              <a:rPr lang="en-US" altLang="ko-KR" sz="2000" dirty="0" smtClean="0"/>
              <a:t>&gt;&gt;&gt;a = [1,2,3]</a:t>
            </a:r>
          </a:p>
          <a:p>
            <a:pPr>
              <a:buNone/>
            </a:pPr>
            <a:r>
              <a:rPr lang="en-US" altLang="ko-KR" sz="2000" dirty="0" smtClean="0"/>
              <a:t>&gt;&gt;&gt;a</a:t>
            </a:r>
          </a:p>
          <a:p>
            <a:pPr>
              <a:buNone/>
            </a:pPr>
            <a:r>
              <a:rPr lang="en-US" altLang="ko-KR" sz="2000" dirty="0" smtClean="0"/>
              <a:t>[1, 2, ‘a’]</a:t>
            </a:r>
          </a:p>
          <a:p>
            <a:pPr>
              <a:buNone/>
            </a:pPr>
            <a:r>
              <a:rPr lang="en-US" altLang="ko-KR" sz="2000" dirty="0" smtClean="0"/>
              <a:t>&gt;&gt;&gt;type(a)</a:t>
            </a:r>
          </a:p>
          <a:p>
            <a:pPr>
              <a:buNone/>
            </a:pPr>
            <a:r>
              <a:rPr lang="en-US" altLang="ko-KR" sz="2000" dirty="0" smtClean="0"/>
              <a:t>&lt;type ‘list’&gt;</a:t>
            </a:r>
          </a:p>
          <a:p>
            <a:pPr>
              <a:buNone/>
            </a:pPr>
            <a:r>
              <a:rPr lang="en-US" altLang="ko-KR" sz="2000" dirty="0" smtClean="0"/>
              <a:t>&gt;&gt;&gt;a[0]</a:t>
            </a:r>
          </a:p>
          <a:p>
            <a:pPr>
              <a:buNone/>
            </a:pPr>
            <a:r>
              <a:rPr lang="en-US" altLang="ko-KR" sz="2000" dirty="0" smtClean="0"/>
              <a:t>1</a:t>
            </a:r>
          </a:p>
          <a:p>
            <a:pPr>
              <a:buNone/>
            </a:pPr>
            <a:r>
              <a:rPr lang="en-US" altLang="ko-KR" sz="2000" dirty="0" smtClean="0"/>
              <a:t>&gt;&gt;&gt;a[-1]</a:t>
            </a:r>
          </a:p>
          <a:p>
            <a:pPr>
              <a:buNone/>
            </a:pPr>
            <a:r>
              <a:rPr lang="en-US" altLang="ko-KR" sz="2000" dirty="0" smtClean="0"/>
              <a:t>‘a’</a:t>
            </a:r>
          </a:p>
          <a:p>
            <a:pPr>
              <a:buNone/>
            </a:pPr>
            <a:r>
              <a:rPr lang="en-US" altLang="ko-KR" sz="2000" dirty="0" smtClean="0"/>
              <a:t>&gt;&gt;&gt;a[0:2]   </a:t>
            </a:r>
            <a:r>
              <a:rPr lang="en-US" altLang="ko-KR" sz="1300" dirty="0" smtClean="0"/>
              <a:t>#0(</a:t>
            </a:r>
            <a:r>
              <a:rPr lang="ko-KR" altLang="en-US" sz="1300" dirty="0" smtClean="0"/>
              <a:t>번 위치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포함</a:t>
            </a:r>
            <a:r>
              <a:rPr lang="en-US" altLang="ko-KR" sz="1300" dirty="0" smtClean="0"/>
              <a:t>, 2(</a:t>
            </a:r>
            <a:r>
              <a:rPr lang="ko-KR" altLang="en-US" sz="1300" dirty="0" smtClean="0"/>
              <a:t>번 위치</a:t>
            </a:r>
            <a:r>
              <a:rPr lang="en-US" altLang="ko-KR" sz="1300" dirty="0" smtClean="0"/>
              <a:t>)</a:t>
            </a:r>
            <a:r>
              <a:rPr lang="ko-KR" altLang="en-US" sz="1300" dirty="0" smtClean="0"/>
              <a:t>제외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[1,2]</a:t>
            </a:r>
          </a:p>
          <a:p>
            <a:pPr>
              <a:buNone/>
            </a:pPr>
            <a:r>
              <a:rPr lang="en-US" altLang="ko-KR" sz="2000" dirty="0" smtClean="0"/>
              <a:t>&gt;&gt;&gt;a[2] = 3   </a:t>
            </a:r>
            <a:r>
              <a:rPr lang="en-US" altLang="ko-KR" sz="1300" dirty="0" smtClean="0"/>
              <a:t># ‘a’</a:t>
            </a:r>
            <a:r>
              <a:rPr lang="ko-KR" altLang="en-US" sz="1300" dirty="0" smtClean="0"/>
              <a:t>를 </a:t>
            </a:r>
            <a:r>
              <a:rPr lang="en-US" altLang="ko-KR" sz="1300" dirty="0" smtClean="0"/>
              <a:t>3</a:t>
            </a:r>
            <a:r>
              <a:rPr lang="ko-KR" altLang="en-US" sz="1300" dirty="0" smtClean="0"/>
              <a:t>으로 바꿈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&gt;&gt;&gt;a</a:t>
            </a:r>
          </a:p>
          <a:p>
            <a:pPr>
              <a:buNone/>
            </a:pPr>
            <a:r>
              <a:rPr lang="en-US" altLang="ko-KR" sz="2000" dirty="0" smtClean="0"/>
              <a:t>[1, 2, 3]</a:t>
            </a:r>
          </a:p>
          <a:p>
            <a:pPr>
              <a:buNone/>
            </a:pPr>
            <a:r>
              <a:rPr lang="en-US" altLang="ko-KR" sz="2000" dirty="0" smtClean="0"/>
              <a:t>&gt;&gt;&gt;t=(1,2,3)</a:t>
            </a:r>
          </a:p>
          <a:p>
            <a:pPr>
              <a:buNone/>
            </a:pPr>
            <a:r>
              <a:rPr lang="en-US" altLang="ko-KR" sz="2000" dirty="0" smtClean="0"/>
              <a:t>&gt;&gt;&gt;t</a:t>
            </a:r>
          </a:p>
          <a:p>
            <a:pPr>
              <a:buNone/>
            </a:pPr>
            <a:r>
              <a:rPr lang="en-US" altLang="ko-KR" sz="2000" dirty="0" smtClean="0"/>
              <a:t>(1, 2, 3)</a:t>
            </a:r>
          </a:p>
          <a:p>
            <a:pPr>
              <a:buNone/>
            </a:pPr>
            <a:r>
              <a:rPr lang="en-US" altLang="ko-KR" sz="2000" dirty="0" smtClean="0"/>
              <a:t>&gt;&gt;&gt;type(t)</a:t>
            </a:r>
          </a:p>
          <a:p>
            <a:pPr>
              <a:buNone/>
            </a:pPr>
            <a:r>
              <a:rPr lang="en-US" altLang="ko-KR" sz="2000" dirty="0" smtClean="0"/>
              <a:t>&lt;type ‘</a:t>
            </a:r>
            <a:r>
              <a:rPr lang="en-US" altLang="ko-KR" sz="2000" dirty="0" err="1" smtClean="0"/>
              <a:t>tuple</a:t>
            </a:r>
            <a:r>
              <a:rPr lang="en-US" altLang="ko-KR" sz="2000" dirty="0" smtClean="0"/>
              <a:t>’&gt;</a:t>
            </a:r>
          </a:p>
          <a:p>
            <a:pPr>
              <a:buNone/>
            </a:pPr>
            <a:r>
              <a:rPr lang="en-US" altLang="ko-KR" sz="2000" dirty="0" smtClean="0"/>
              <a:t>&gt;&gt;&gt;list(t)</a:t>
            </a:r>
          </a:p>
          <a:p>
            <a:pPr>
              <a:buNone/>
            </a:pPr>
            <a:r>
              <a:rPr lang="en-US" altLang="ko-KR" sz="2000" dirty="0" smtClean="0"/>
              <a:t>[1, 2, 3]</a:t>
            </a:r>
          </a:p>
          <a:p>
            <a:pPr>
              <a:buNone/>
            </a:pPr>
            <a:r>
              <a:rPr lang="en-US" altLang="ko-KR" sz="2000" dirty="0" smtClean="0"/>
              <a:t>&gt;&gt;&gt;</a:t>
            </a:r>
            <a:r>
              <a:rPr lang="en-US" altLang="ko-KR" sz="2000" dirty="0" err="1" smtClean="0"/>
              <a:t>tuple</a:t>
            </a:r>
            <a:r>
              <a:rPr lang="en-US" altLang="ko-KR" sz="2000" dirty="0" smtClean="0"/>
              <a:t>(a)</a:t>
            </a:r>
          </a:p>
          <a:p>
            <a:pPr>
              <a:buNone/>
            </a:pPr>
            <a:r>
              <a:rPr lang="en-US" altLang="ko-KR" sz="2000" dirty="0" smtClean="0"/>
              <a:t>(1, 2, 3)</a:t>
            </a:r>
          </a:p>
          <a:p>
            <a:pPr>
              <a:buNone/>
            </a:pPr>
            <a:r>
              <a:rPr lang="en-US" altLang="ko-KR" sz="2000" dirty="0" smtClean="0"/>
              <a:t>&gt;&gt;&gt;t[1]</a:t>
            </a:r>
          </a:p>
          <a:p>
            <a:pPr>
              <a:buNone/>
            </a:pPr>
            <a:r>
              <a:rPr lang="en-US" altLang="ko-KR" sz="2000" dirty="0"/>
              <a:t>2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&gt;&gt;&gt;t[1] = 1  </a:t>
            </a:r>
            <a:r>
              <a:rPr lang="en-US" altLang="ko-KR" sz="1300" dirty="0" smtClean="0"/>
              <a:t>#</a:t>
            </a:r>
            <a:r>
              <a:rPr lang="ko-KR" altLang="en-US" sz="1300" dirty="0" smtClean="0"/>
              <a:t>튜플은 변형 불가능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err="1" smtClean="0"/>
              <a:t>TypeError</a:t>
            </a:r>
            <a:r>
              <a:rPr lang="en-US" altLang="ko-KR" sz="2000" dirty="0" smtClean="0"/>
              <a:t>: ‘</a:t>
            </a:r>
            <a:r>
              <a:rPr lang="en-US" altLang="ko-KR" sz="2000" dirty="0" err="1" smtClean="0"/>
              <a:t>tuple</a:t>
            </a:r>
            <a:r>
              <a:rPr lang="en-US" altLang="ko-KR" sz="2000" dirty="0" smtClean="0"/>
              <a:t>’ object does not support item assignment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사전</a:t>
            </a:r>
            <a:r>
              <a:rPr lang="en-US" altLang="ko-KR" dirty="0" smtClean="0"/>
              <a:t>(Dictionaries)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None/>
            </a:pPr>
            <a:r>
              <a:rPr lang="en-US" altLang="ko-KR" sz="1600" dirty="0" smtClean="0"/>
              <a:t>&gt;&gt;&gt;d = {‘human’: ’H. sapiens’, ‘yeast’: ’S. </a:t>
            </a:r>
            <a:r>
              <a:rPr lang="en-US" altLang="ko-KR" sz="1600" dirty="0" err="1" smtClean="0"/>
              <a:t>cerevisiae</a:t>
            </a:r>
            <a:r>
              <a:rPr lang="en-US" altLang="ko-KR" sz="1600" dirty="0" smtClean="0"/>
              <a:t>’}</a:t>
            </a:r>
          </a:p>
          <a:p>
            <a:pPr>
              <a:buNone/>
            </a:pPr>
            <a:r>
              <a:rPr lang="en-US" altLang="ko-KR" sz="1600" dirty="0" smtClean="0"/>
              <a:t>&gt;&gt;&gt;type(d)</a:t>
            </a:r>
          </a:p>
          <a:p>
            <a:pPr>
              <a:buNone/>
            </a:pPr>
            <a:r>
              <a:rPr lang="en-US" altLang="ko-KR" sz="1600" dirty="0" smtClean="0"/>
              <a:t>&lt;type ‘</a:t>
            </a:r>
            <a:r>
              <a:rPr lang="en-US" altLang="ko-KR" sz="1600" dirty="0" err="1" smtClean="0"/>
              <a:t>dict</a:t>
            </a:r>
            <a:r>
              <a:rPr lang="en-US" altLang="ko-KR" sz="1600" dirty="0" smtClean="0"/>
              <a:t>’&gt;</a:t>
            </a:r>
          </a:p>
          <a:p>
            <a:pPr>
              <a:buNone/>
            </a:pPr>
            <a:r>
              <a:rPr lang="en-US" altLang="ko-KR" sz="1600" dirty="0" smtClean="0"/>
              <a:t>&gt;&gt;&gt;</a:t>
            </a:r>
            <a:r>
              <a:rPr lang="en-US" altLang="ko-KR" sz="1600" dirty="0" smtClean="0"/>
              <a:t>d</a:t>
            </a:r>
          </a:p>
          <a:p>
            <a:pPr>
              <a:buNone/>
            </a:pPr>
            <a:r>
              <a:rPr lang="en-US" altLang="ko-KR" sz="1600" dirty="0" smtClean="0"/>
              <a:t>{‘human’: ’H. sapiens’, ‘yeast’: ’S. </a:t>
            </a:r>
            <a:r>
              <a:rPr lang="en-US" altLang="ko-KR" sz="1600" dirty="0" err="1" smtClean="0"/>
              <a:t>cerevisiae</a:t>
            </a:r>
            <a:r>
              <a:rPr lang="en-US" altLang="ko-KR" sz="1600" dirty="0" smtClean="0"/>
              <a:t>’}</a:t>
            </a:r>
          </a:p>
          <a:p>
            <a:pPr>
              <a:buNone/>
            </a:pPr>
            <a:r>
              <a:rPr lang="en-US" altLang="ko-KR" sz="1600" dirty="0" smtClean="0"/>
              <a:t>&gt;&gt;&gt;d[‘colon bacterium’] = ‘E. coli’</a:t>
            </a:r>
          </a:p>
          <a:p>
            <a:pPr>
              <a:buNone/>
            </a:pPr>
            <a:r>
              <a:rPr lang="en-US" altLang="ko-KR" sz="1600" dirty="0" smtClean="0"/>
              <a:t>&gt;&gt;&gt;d</a:t>
            </a:r>
          </a:p>
          <a:p>
            <a:pPr>
              <a:buNone/>
            </a:pPr>
            <a:r>
              <a:rPr lang="en-US" altLang="ko-KR" sz="1600" dirty="0" smtClean="0"/>
              <a:t>{‘human’: ’H. sapiens’, ‘yeast’: ’S. </a:t>
            </a:r>
            <a:r>
              <a:rPr lang="en-US" altLang="ko-KR" sz="1600" dirty="0" err="1" smtClean="0"/>
              <a:t>cerevisiae</a:t>
            </a:r>
            <a:r>
              <a:rPr lang="en-US" altLang="ko-KR" sz="1600" dirty="0" smtClean="0"/>
              <a:t>’, ‘colon bacterium’: ‘E. coli’}</a:t>
            </a:r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&gt;&gt;&gt;</a:t>
            </a:r>
            <a:r>
              <a:rPr lang="en-US" altLang="ko-KR" sz="1600" dirty="0" err="1" smtClean="0"/>
              <a:t>d.keys</a:t>
            </a:r>
            <a:r>
              <a:rPr lang="en-US" altLang="ko-KR" sz="1600" dirty="0" smtClean="0"/>
              <a:t>()</a:t>
            </a:r>
          </a:p>
          <a:p>
            <a:pPr>
              <a:buNone/>
            </a:pPr>
            <a:r>
              <a:rPr lang="en-US" altLang="ko-KR" sz="1600" dirty="0" smtClean="0"/>
              <a:t>[1,2,3]</a:t>
            </a:r>
          </a:p>
          <a:p>
            <a:pPr>
              <a:buNone/>
            </a:pPr>
            <a:r>
              <a:rPr lang="en-US" altLang="ko-KR" sz="1600" dirty="0" smtClean="0"/>
              <a:t>&gt;&gt;&gt;</a:t>
            </a:r>
            <a:r>
              <a:rPr lang="en-US" altLang="ko-KR" sz="1600" dirty="0" err="1" smtClean="0"/>
              <a:t>d.values</a:t>
            </a:r>
            <a:r>
              <a:rPr lang="en-US" altLang="ko-KR" sz="1600" dirty="0" smtClean="0"/>
              <a:t>()</a:t>
            </a:r>
          </a:p>
          <a:p>
            <a:pPr>
              <a:buNone/>
            </a:pPr>
            <a:r>
              <a:rPr lang="en-US" altLang="ko-KR" sz="1600" dirty="0" smtClean="0"/>
              <a:t>[‘one’, ‘two’, ‘THREE’]</a:t>
            </a:r>
          </a:p>
          <a:p>
            <a:pPr>
              <a:buNone/>
            </a:pPr>
            <a:r>
              <a:rPr lang="en-US" altLang="ko-KR" sz="1600" dirty="0" smtClean="0"/>
              <a:t>&gt;&gt;&gt;</a:t>
            </a:r>
            <a:r>
              <a:rPr lang="en-US" altLang="ko-KR" sz="1600" dirty="0" err="1" smtClean="0"/>
              <a:t>d.items</a:t>
            </a:r>
            <a:r>
              <a:rPr lang="en-US" altLang="ko-KR" sz="1600" dirty="0" smtClean="0"/>
              <a:t>()</a:t>
            </a:r>
          </a:p>
          <a:p>
            <a:pPr>
              <a:buNone/>
            </a:pPr>
            <a:r>
              <a:rPr lang="en-US" altLang="ko-KR" sz="1600" dirty="0" smtClean="0"/>
              <a:t>[(1, ‘one’), (2, ‘two’), (3, ‘THREE’)]</a:t>
            </a:r>
          </a:p>
          <a:p>
            <a:pPr>
              <a:buNone/>
            </a:pPr>
            <a:endParaRPr lang="en-US" altLang="ko-KR" sz="1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제어문 </a:t>
            </a:r>
            <a:r>
              <a:rPr lang="en-US" altLang="ko-KR" dirty="0" smtClean="0"/>
              <a:t>if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endParaRPr lang="ko-KR" altLang="en-U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186999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제어문 </a:t>
            </a:r>
            <a:r>
              <a:rPr lang="en-US" altLang="ko-KR" dirty="0" smtClean="0"/>
              <a:t>if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889622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8240" y="5733255"/>
            <a:ext cx="6790944" cy="698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제어문 </a:t>
            </a:r>
            <a:r>
              <a:rPr lang="en-US" altLang="ko-KR" dirty="0" smtClean="0"/>
              <a:t>if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79918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제어문 </a:t>
            </a:r>
            <a:r>
              <a:rPr lang="en-US" altLang="ko-KR" dirty="0" smtClean="0"/>
              <a:t>while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7912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제어문</a:t>
            </a:r>
            <a:r>
              <a:rPr lang="en-US" altLang="ko-KR" dirty="0"/>
              <a:t> </a:t>
            </a:r>
            <a:r>
              <a:rPr lang="en-US" altLang="ko-KR" dirty="0" smtClean="0"/>
              <a:t>for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8102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645024"/>
            <a:ext cx="57340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75880" y="5829300"/>
            <a:ext cx="57340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함</a:t>
            </a:r>
            <a:r>
              <a:rPr lang="ko-KR" altLang="en-US" dirty="0"/>
              <a:t>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8959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644056" y="5636864"/>
            <a:ext cx="5832648" cy="121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Biopython</a:t>
            </a:r>
            <a:r>
              <a:rPr lang="en-US" altLang="ko-KR" dirty="0" smtClean="0"/>
              <a:t> </a:t>
            </a:r>
            <a:r>
              <a:rPr lang="ko-KR" altLang="en-US" dirty="0" smtClean="0"/>
              <a:t>맛보기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None/>
            </a:pPr>
            <a:r>
              <a:rPr lang="en-US" altLang="ko-KR" sz="1800" dirty="0" smtClean="0"/>
              <a:t>&gt;&gt;&gt; from </a:t>
            </a:r>
            <a:r>
              <a:rPr lang="en-US" altLang="ko-KR" sz="1800" dirty="0" err="1" smtClean="0"/>
              <a:t>Bio.Seq</a:t>
            </a:r>
            <a:r>
              <a:rPr lang="en-US" altLang="ko-KR" sz="1800" dirty="0" smtClean="0"/>
              <a:t> import </a:t>
            </a:r>
            <a:r>
              <a:rPr lang="en-US" altLang="ko-KR" sz="1800" dirty="0" err="1" smtClean="0"/>
              <a:t>Seq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&gt;&gt;&gt; </a:t>
            </a:r>
            <a:r>
              <a:rPr lang="en-US" altLang="ko-KR" sz="1800" dirty="0" err="1" smtClean="0"/>
              <a:t>my_seq</a:t>
            </a:r>
            <a:r>
              <a:rPr lang="en-US" altLang="ko-KR" sz="1800" dirty="0" smtClean="0"/>
              <a:t> = </a:t>
            </a:r>
            <a:r>
              <a:rPr lang="en-US" altLang="ko-KR" sz="1800" dirty="0" err="1" smtClean="0"/>
              <a:t>Seq</a:t>
            </a:r>
            <a:r>
              <a:rPr lang="en-US" altLang="ko-KR" sz="1800" dirty="0" smtClean="0"/>
              <a:t>("AGTACACTGGT") </a:t>
            </a:r>
          </a:p>
          <a:p>
            <a:pPr>
              <a:buNone/>
            </a:pPr>
            <a:r>
              <a:rPr lang="en-US" altLang="ko-KR" sz="1800" dirty="0" smtClean="0"/>
              <a:t>&gt;&gt;&gt; </a:t>
            </a:r>
            <a:r>
              <a:rPr lang="en-US" altLang="ko-KR" sz="1800" dirty="0" err="1" smtClean="0"/>
              <a:t>my_seq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err="1" smtClean="0"/>
              <a:t>Seq</a:t>
            </a:r>
            <a:r>
              <a:rPr lang="en-US" altLang="ko-KR" sz="1800" dirty="0" smtClean="0"/>
              <a:t>('AGTACACTGGT', Alphabet()) </a:t>
            </a:r>
          </a:p>
          <a:p>
            <a:pPr>
              <a:buNone/>
            </a:pPr>
            <a:r>
              <a:rPr lang="en-US" altLang="ko-KR" sz="1800" dirty="0" smtClean="0"/>
              <a:t>&gt;&gt;&gt; print </a:t>
            </a:r>
            <a:r>
              <a:rPr lang="en-US" altLang="ko-KR" sz="1800" dirty="0" err="1" smtClean="0"/>
              <a:t>my_seq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AGTACACTGGT </a:t>
            </a:r>
          </a:p>
          <a:p>
            <a:pPr>
              <a:buNone/>
            </a:pPr>
            <a:r>
              <a:rPr lang="en-US" altLang="ko-KR" sz="1800" dirty="0" smtClean="0"/>
              <a:t>&gt;&gt;&gt; </a:t>
            </a:r>
            <a:r>
              <a:rPr lang="en-US" altLang="ko-KR" sz="1800" dirty="0" err="1" smtClean="0"/>
              <a:t>my_seq.complement</a:t>
            </a:r>
            <a:r>
              <a:rPr lang="en-US" altLang="ko-KR" sz="1800" dirty="0" smtClean="0"/>
              <a:t>() </a:t>
            </a:r>
          </a:p>
          <a:p>
            <a:pPr>
              <a:buNone/>
            </a:pPr>
            <a:r>
              <a:rPr lang="en-US" altLang="ko-KR" sz="1800" dirty="0" err="1" smtClean="0"/>
              <a:t>Seq</a:t>
            </a:r>
            <a:r>
              <a:rPr lang="en-US" altLang="ko-KR" sz="1800" dirty="0" smtClean="0"/>
              <a:t>('TCATGTGACCA', Alphabet()) </a:t>
            </a:r>
          </a:p>
          <a:p>
            <a:pPr>
              <a:buNone/>
            </a:pPr>
            <a:r>
              <a:rPr lang="en-US" altLang="ko-KR" sz="1800" dirty="0" smtClean="0"/>
              <a:t>&gt;&gt;&gt; </a:t>
            </a:r>
            <a:r>
              <a:rPr lang="en-US" altLang="ko-KR" sz="1800" dirty="0" err="1" smtClean="0"/>
              <a:t>my_seq.reverse_complement</a:t>
            </a:r>
            <a:r>
              <a:rPr lang="en-US" altLang="ko-KR" sz="1800" dirty="0" smtClean="0"/>
              <a:t>() </a:t>
            </a:r>
          </a:p>
          <a:p>
            <a:pPr>
              <a:buNone/>
            </a:pPr>
            <a:r>
              <a:rPr lang="en-US" altLang="ko-KR" sz="1800" dirty="0" err="1" smtClean="0"/>
              <a:t>Seq</a:t>
            </a:r>
            <a:r>
              <a:rPr lang="en-US" altLang="ko-KR" sz="1800" dirty="0" smtClean="0"/>
              <a:t>('ACCAGTGTACT', Alphabet()) </a:t>
            </a:r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&gt;&gt;&gt;from Bio import </a:t>
            </a:r>
            <a:r>
              <a:rPr lang="en-US" altLang="ko-KR" sz="1800" dirty="0" err="1" smtClean="0"/>
              <a:t>SeqIO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 smtClean="0"/>
              <a:t>&gt;&gt;&gt;for </a:t>
            </a:r>
            <a:r>
              <a:rPr lang="en-US" altLang="ko-KR" sz="1800" dirty="0" err="1" smtClean="0"/>
              <a:t>seq_record</a:t>
            </a:r>
            <a:r>
              <a:rPr lang="en-US" altLang="ko-KR" sz="1800" dirty="0" smtClean="0"/>
              <a:t> in </a:t>
            </a:r>
            <a:r>
              <a:rPr lang="en-US" altLang="ko-KR" sz="1800" dirty="0" err="1" smtClean="0"/>
              <a:t>SeqIO.parse</a:t>
            </a:r>
            <a:r>
              <a:rPr lang="en-US" altLang="ko-KR" sz="1800" dirty="0" smtClean="0"/>
              <a:t>("</a:t>
            </a:r>
            <a:r>
              <a:rPr lang="en-US" altLang="ko-KR" sz="1800" dirty="0" err="1" smtClean="0"/>
              <a:t>ls_orchid.fasta</a:t>
            </a:r>
            <a:r>
              <a:rPr lang="en-US" altLang="ko-KR" sz="1800" dirty="0" smtClean="0"/>
              <a:t>", "</a:t>
            </a:r>
            <a:r>
              <a:rPr lang="en-US" altLang="ko-KR" sz="1800" dirty="0" err="1" smtClean="0"/>
              <a:t>fasta</a:t>
            </a:r>
            <a:r>
              <a:rPr lang="en-US" altLang="ko-KR" sz="1800" dirty="0" smtClean="0"/>
              <a:t>"):</a:t>
            </a:r>
          </a:p>
          <a:p>
            <a:pPr>
              <a:buNone/>
            </a:pPr>
            <a:r>
              <a:rPr lang="en-US" altLang="ko-KR" sz="1800" dirty="0" smtClean="0"/>
              <a:t>…    print seq_record.id</a:t>
            </a:r>
          </a:p>
          <a:p>
            <a:pPr>
              <a:buNone/>
            </a:pPr>
            <a:r>
              <a:rPr lang="en-US" altLang="ko-KR" sz="1800" dirty="0" smtClean="0"/>
              <a:t>…    print </a:t>
            </a:r>
            <a:r>
              <a:rPr lang="en-US" altLang="ko-KR" sz="1800" dirty="0" err="1" smtClean="0"/>
              <a:t>repr</a:t>
            </a:r>
            <a:r>
              <a:rPr lang="en-US" altLang="ko-KR" sz="1800" dirty="0" smtClean="0"/>
              <a:t>(seq_record.seq)</a:t>
            </a:r>
          </a:p>
          <a:p>
            <a:pPr>
              <a:buNone/>
            </a:pPr>
            <a:r>
              <a:rPr lang="en-US" altLang="ko-KR" sz="1800" dirty="0" smtClean="0"/>
              <a:t>…    print </a:t>
            </a:r>
            <a:r>
              <a:rPr lang="en-US" altLang="ko-KR" sz="1800" dirty="0" err="1" smtClean="0"/>
              <a:t>len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seq_record</a:t>
            </a:r>
            <a:r>
              <a:rPr lang="en-US" altLang="ko-KR" sz="1800" dirty="0" smtClean="0"/>
              <a:t>)</a:t>
            </a:r>
          </a:p>
          <a:p>
            <a:pPr>
              <a:buNone/>
            </a:pPr>
            <a:r>
              <a:rPr lang="en-US" altLang="ko-KR" sz="1800" dirty="0" smtClean="0"/>
              <a:t>…</a:t>
            </a:r>
          </a:p>
          <a:p>
            <a:pPr>
              <a:buNone/>
            </a:pPr>
            <a:endParaRPr lang="en-US" altLang="ko-KR" sz="1800" dirty="0" smtClean="0"/>
          </a:p>
          <a:p>
            <a:pPr>
              <a:buNone/>
            </a:pPr>
            <a:endParaRPr lang="en-US" altLang="ko-KR" sz="1800" dirty="0"/>
          </a:p>
          <a:p>
            <a:pPr>
              <a:buNone/>
            </a:pPr>
            <a:endParaRPr lang="ko-KR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Python 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간단하고 쉽고 빠른 문법</a:t>
            </a:r>
            <a:endParaRPr lang="en-US" altLang="ko-KR" sz="2400" dirty="0" smtClean="0"/>
          </a:p>
          <a:p>
            <a:r>
              <a:rPr lang="ko-KR" altLang="en-US" sz="2400" dirty="0" smtClean="0"/>
              <a:t>풍부한 확장 모듈</a:t>
            </a:r>
            <a:endParaRPr lang="en-US" altLang="ko-KR" sz="2400" dirty="0" smtClean="0"/>
          </a:p>
          <a:p>
            <a:pPr lvl="1"/>
            <a:r>
              <a:rPr lang="en-US" altLang="ko-KR" sz="2000" dirty="0" smtClean="0"/>
              <a:t>(e.g. </a:t>
            </a:r>
            <a:r>
              <a:rPr lang="en-US" altLang="ko-KR" sz="2000" dirty="0" err="1"/>
              <a:t>b</a:t>
            </a:r>
            <a:r>
              <a:rPr lang="en-US" altLang="ko-KR" sz="2000" dirty="0" err="1" smtClean="0"/>
              <a:t>iopython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numpy</a:t>
            </a:r>
            <a:r>
              <a:rPr lang="en-US" altLang="ko-KR" sz="2000" dirty="0" smtClean="0"/>
              <a:t>)</a:t>
            </a:r>
          </a:p>
          <a:p>
            <a:r>
              <a:rPr lang="ko-KR" altLang="en-US" sz="2400" dirty="0" smtClean="0"/>
              <a:t>대화형 언어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바로 실행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테스트 과정 단축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컴파일 필요 없음</a:t>
            </a:r>
            <a:endParaRPr lang="en-US" altLang="ko-KR" sz="2000" dirty="0" smtClean="0"/>
          </a:p>
          <a:p>
            <a:r>
              <a:rPr lang="ko-KR" altLang="en-US" sz="2400" dirty="0" smtClean="0"/>
              <a:t>높은 확장성</a:t>
            </a:r>
            <a:endParaRPr lang="en-US" altLang="ko-KR" sz="2400" dirty="0" smtClean="0"/>
          </a:p>
          <a:p>
            <a:pPr lvl="1"/>
            <a:r>
              <a:rPr lang="ko-KR" altLang="en-US" sz="2000" dirty="0" smtClean="0"/>
              <a:t>접착제 언어 </a:t>
            </a:r>
            <a:r>
              <a:rPr lang="en-US" altLang="ko-KR" sz="2000" dirty="0" smtClean="0"/>
              <a:t>(Glue Language): C, java </a:t>
            </a:r>
            <a:r>
              <a:rPr lang="ko-KR" altLang="en-US" sz="2000" dirty="0" smtClean="0"/>
              <a:t>등</a:t>
            </a:r>
            <a:endParaRPr lang="en-US" altLang="ko-KR" sz="2000" dirty="0" smtClean="0"/>
          </a:p>
          <a:p>
            <a:r>
              <a:rPr lang="ko-KR" altLang="en-US" sz="2400" dirty="0" smtClean="0"/>
              <a:t>자유로운 플랫폼 선택</a:t>
            </a:r>
            <a:endParaRPr lang="en-US" altLang="ko-KR" sz="2400" dirty="0" smtClean="0"/>
          </a:p>
          <a:p>
            <a:r>
              <a:rPr lang="ko-KR" altLang="en-US" sz="2400" dirty="0" smtClean="0"/>
              <a:t>무료</a:t>
            </a:r>
            <a:endParaRPr lang="en-US" altLang="ko-KR" sz="2400" dirty="0" smtClean="0"/>
          </a:p>
        </p:txBody>
      </p:sp>
      <p:pic>
        <p:nvPicPr>
          <p:cNvPr id="11266" name="Picture 2" descr="http://www.cis.upenn.edu/~lhuang3/cse399-python/images/smilingpyth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설치</a:t>
            </a:r>
            <a:r>
              <a:rPr lang="en-US" altLang="ko-KR" dirty="0" smtClean="0"/>
              <a:t> (Windows)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400"/>
            <a:ext cx="9137305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67544" y="4653136"/>
            <a:ext cx="122413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환경설</a:t>
            </a:r>
            <a:r>
              <a:rPr lang="ko-KR" altLang="en-US" dirty="0"/>
              <a:t>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0" y="1340768"/>
            <a:ext cx="9144000" cy="5517232"/>
            <a:chOff x="1" y="188640"/>
            <a:chExt cx="9144000" cy="627638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57175"/>
              <a:ext cx="9144000" cy="6207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val 4"/>
            <p:cNvSpPr/>
            <p:nvPr/>
          </p:nvSpPr>
          <p:spPr>
            <a:xfrm>
              <a:off x="827584" y="188640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1</a:t>
              </a:r>
              <a:endParaRPr lang="ko-KR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71600" y="1556792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2</a:t>
              </a:r>
              <a:endParaRPr lang="ko-KR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644008" y="3861048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3</a:t>
              </a:r>
              <a:endParaRPr lang="ko-KR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83768" y="3573016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4</a:t>
              </a:r>
              <a:endParaRPr lang="ko-KR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419872" y="4653136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ln>
                    <a:solidFill>
                      <a:srgbClr val="FF0000"/>
                    </a:solidFill>
                  </a:ln>
                  <a:solidFill>
                    <a:srgbClr val="FF0000"/>
                  </a:solidFill>
                </a:rPr>
                <a:t>5</a:t>
              </a:r>
              <a:endParaRPr lang="ko-KR" altLang="en-US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99592" y="692696"/>
              <a:ext cx="208823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716016" y="4149080"/>
              <a:ext cx="1440160" cy="2880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55776" y="3933056"/>
              <a:ext cx="864096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563888" y="5157192"/>
              <a:ext cx="792088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1520" y="2060848"/>
              <a:ext cx="1008112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Biopython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7886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1691680" y="4437112"/>
            <a:ext cx="115212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Biopython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1331640" y="6237312"/>
            <a:ext cx="165618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산술 연산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/>
              <a:t>&gt;&gt;&gt;3+5</a:t>
            </a:r>
          </a:p>
          <a:p>
            <a:pPr>
              <a:buNone/>
            </a:pPr>
            <a:r>
              <a:rPr lang="en-US" altLang="ko-KR" sz="2000" dirty="0"/>
              <a:t>8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&gt;&gt;&gt;10/3      #</a:t>
            </a:r>
            <a:r>
              <a:rPr lang="ko-KR" altLang="en-US" sz="2000" dirty="0" smtClean="0"/>
              <a:t>정수형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</a:t>
            </a:r>
          </a:p>
          <a:p>
            <a:pPr>
              <a:buNone/>
            </a:pPr>
            <a:r>
              <a:rPr lang="en-US" altLang="ko-KR" sz="2000" dirty="0" smtClean="0"/>
              <a:t>&gt;&gt;&gt;-10/3</a:t>
            </a:r>
          </a:p>
          <a:p>
            <a:pPr>
              <a:buNone/>
            </a:pPr>
            <a:r>
              <a:rPr lang="en-US" altLang="ko-KR" sz="2000" dirty="0" smtClean="0"/>
              <a:t>-4</a:t>
            </a:r>
          </a:p>
          <a:p>
            <a:pPr>
              <a:buNone/>
            </a:pPr>
            <a:r>
              <a:rPr lang="en-US" altLang="ko-KR" sz="2000" dirty="0" smtClean="0"/>
              <a:t>&gt;&gt;&gt;10.0/3    #</a:t>
            </a:r>
            <a:r>
              <a:rPr lang="ko-KR" altLang="en-US" sz="2000" dirty="0" smtClean="0"/>
              <a:t>실수형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3.3333333333333335</a:t>
            </a:r>
          </a:p>
          <a:p>
            <a:pPr>
              <a:buNone/>
            </a:pPr>
            <a:r>
              <a:rPr lang="en-US" altLang="ko-KR" sz="2000" dirty="0" smtClean="0"/>
              <a:t>&gt;&gt;&gt;10/3.0    #</a:t>
            </a:r>
            <a:r>
              <a:rPr lang="ko-KR" altLang="en-US" sz="2000" dirty="0" smtClean="0"/>
              <a:t>실수형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3.3333333333333335</a:t>
            </a:r>
          </a:p>
          <a:p>
            <a:pPr>
              <a:buNone/>
            </a:pPr>
            <a:r>
              <a:rPr lang="en-US" altLang="ko-KR" sz="2000" dirty="0" smtClean="0"/>
              <a:t>&gt;&gt;&gt;10.0//3.0 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 #</a:t>
            </a:r>
            <a:r>
              <a:rPr lang="ko-KR" altLang="en-US" sz="2000" dirty="0" smtClean="0"/>
              <a:t>몫 연산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3.0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&gt;&gt;&gt;a = 10</a:t>
            </a:r>
          </a:p>
          <a:p>
            <a:pPr>
              <a:buNone/>
            </a:pPr>
            <a:r>
              <a:rPr lang="en-US" altLang="ko-KR" sz="2000" dirty="0" smtClean="0"/>
              <a:t>&gt;&gt;&gt;b = 5</a:t>
            </a:r>
          </a:p>
          <a:p>
            <a:pPr>
              <a:buNone/>
            </a:pPr>
            <a:r>
              <a:rPr lang="en-US" altLang="ko-KR" sz="2000" dirty="0" smtClean="0"/>
              <a:t>&gt;&gt;&gt;</a:t>
            </a:r>
            <a:r>
              <a:rPr lang="en-US" altLang="ko-KR" sz="2000" dirty="0" err="1" smtClean="0"/>
              <a:t>a+b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15</a:t>
            </a:r>
          </a:p>
          <a:p>
            <a:pPr>
              <a:buNone/>
            </a:pPr>
            <a:r>
              <a:rPr lang="en-US" altLang="ko-KR" sz="2000" dirty="0" smtClean="0"/>
              <a:t>&gt;&gt;&gt;a = a+5</a:t>
            </a:r>
          </a:p>
          <a:p>
            <a:pPr>
              <a:buNone/>
            </a:pPr>
            <a:r>
              <a:rPr lang="en-US" altLang="ko-KR" sz="2000" dirty="0" smtClean="0"/>
              <a:t>&gt;&gt;&gt;print a</a:t>
            </a:r>
          </a:p>
          <a:p>
            <a:pPr>
              <a:buNone/>
            </a:pPr>
            <a:r>
              <a:rPr lang="en-US" altLang="ko-KR" sz="2000" dirty="0" smtClean="0"/>
              <a:t>15</a:t>
            </a:r>
          </a:p>
          <a:p>
            <a:pPr>
              <a:buNone/>
            </a:pPr>
            <a:r>
              <a:rPr lang="en-US" altLang="ko-KR" sz="2000" dirty="0" smtClean="0"/>
              <a:t>&gt;&gt;&gt;a +=5</a:t>
            </a:r>
          </a:p>
          <a:p>
            <a:pPr>
              <a:buNone/>
            </a:pPr>
            <a:r>
              <a:rPr lang="en-US" altLang="ko-KR" sz="2000" dirty="0" smtClean="0"/>
              <a:t>&gt;&gt;&gt;print a</a:t>
            </a:r>
          </a:p>
          <a:p>
            <a:pPr>
              <a:buNone/>
            </a:pPr>
            <a:r>
              <a:rPr lang="en-US" altLang="ko-KR" sz="2000" dirty="0" smtClean="0"/>
              <a:t>20</a:t>
            </a:r>
          </a:p>
          <a:p>
            <a:pPr>
              <a:buNone/>
            </a:pPr>
            <a:r>
              <a:rPr lang="en-US" altLang="ko-KR" sz="2000" dirty="0" smtClean="0"/>
              <a:t>&gt;&gt;&gt;c = </a:t>
            </a:r>
            <a:r>
              <a:rPr lang="en-US" altLang="ko-KR" sz="2000" dirty="0" err="1" smtClean="0"/>
              <a:t>a+b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&gt;&gt;&gt;print c</a:t>
            </a:r>
          </a:p>
          <a:p>
            <a:pPr>
              <a:buNone/>
            </a:pPr>
            <a:r>
              <a:rPr lang="en-US" altLang="ko-KR" sz="2000" dirty="0" smtClean="0"/>
              <a:t>25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문자 연산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&gt;&gt;&gt;print ‘Hello’</a:t>
            </a:r>
          </a:p>
          <a:p>
            <a:pPr>
              <a:buNone/>
            </a:pPr>
            <a:r>
              <a:rPr lang="en-US" altLang="ko-KR" sz="2000" dirty="0" smtClean="0"/>
              <a:t>‘Hello’</a:t>
            </a:r>
          </a:p>
          <a:p>
            <a:pPr>
              <a:buNone/>
            </a:pPr>
            <a:r>
              <a:rPr lang="en-US" altLang="ko-KR" sz="2000" dirty="0" smtClean="0"/>
              <a:t>&gt;&gt;&gt;a = ‘My name is’</a:t>
            </a:r>
          </a:p>
          <a:p>
            <a:pPr>
              <a:buNone/>
            </a:pPr>
            <a:r>
              <a:rPr lang="en-US" altLang="ko-KR" sz="2000" dirty="0" smtClean="0"/>
              <a:t>&gt;&gt;&gt;b = ‘</a:t>
            </a:r>
            <a:r>
              <a:rPr lang="en-US" altLang="ko-KR" sz="2000" dirty="0" err="1" smtClean="0"/>
              <a:t>Hanseong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r>
              <a:rPr lang="en-US" altLang="ko-KR" sz="2000" dirty="0" smtClean="0"/>
              <a:t>&gt;&gt;&gt;print a+’ ’+</a:t>
            </a:r>
            <a:r>
              <a:rPr lang="en-US" altLang="ko-KR" sz="2000" dirty="0" err="1" smtClean="0"/>
              <a:t>b+’Roh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r>
              <a:rPr lang="en-US" altLang="ko-KR" sz="2000" dirty="0" smtClean="0"/>
              <a:t>‘My name is </a:t>
            </a:r>
            <a:r>
              <a:rPr lang="en-US" altLang="ko-KR" sz="2000" dirty="0" err="1" smtClean="0"/>
              <a:t>Hanseong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Roh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r>
              <a:rPr lang="en-US" altLang="ko-KR" sz="2000" dirty="0" smtClean="0"/>
              <a:t>&gt;&gt;&gt;c = ‘Bye’</a:t>
            </a:r>
          </a:p>
          <a:p>
            <a:pPr>
              <a:buNone/>
            </a:pPr>
            <a:r>
              <a:rPr lang="en-US" altLang="ko-KR" sz="2000" dirty="0" smtClean="0"/>
              <a:t>&gt;&gt;&gt;c*3</a:t>
            </a:r>
          </a:p>
          <a:p>
            <a:pPr>
              <a:buNone/>
            </a:pPr>
            <a:r>
              <a:rPr lang="en-US" altLang="ko-KR" sz="2000" dirty="0" smtClean="0"/>
              <a:t>‘</a:t>
            </a:r>
            <a:r>
              <a:rPr lang="en-US" altLang="ko-KR" sz="2000" dirty="0" err="1" smtClean="0"/>
              <a:t>ByeByeBye</a:t>
            </a:r>
            <a:r>
              <a:rPr lang="en-US" altLang="ko-KR" sz="2000" dirty="0" smtClean="0"/>
              <a:t>’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&gt;&gt;&gt;seq1 = ‘ATGCATGCA’</a:t>
            </a:r>
          </a:p>
          <a:p>
            <a:pPr>
              <a:buNone/>
            </a:pPr>
            <a:r>
              <a:rPr lang="en-US" altLang="ko-KR" sz="2000" dirty="0" smtClean="0"/>
              <a:t>&gt;&gt;&gt;</a:t>
            </a:r>
            <a:r>
              <a:rPr lang="en-US" altLang="ko-KR" sz="2000" dirty="0" err="1" smtClean="0"/>
              <a:t>len</a:t>
            </a:r>
            <a:r>
              <a:rPr lang="en-US" altLang="ko-KR" sz="2000" dirty="0" smtClean="0"/>
              <a:t>(seq1)</a:t>
            </a:r>
          </a:p>
          <a:p>
            <a:pPr>
              <a:buNone/>
            </a:pPr>
            <a:r>
              <a:rPr lang="en-US" altLang="ko-KR" sz="2000" dirty="0" smtClean="0"/>
              <a:t>9</a:t>
            </a:r>
          </a:p>
          <a:p>
            <a:pPr>
              <a:buNone/>
            </a:pPr>
            <a:r>
              <a:rPr lang="en-US" altLang="ko-KR" sz="2000" dirty="0" smtClean="0"/>
              <a:t>&gt;&gt;&gt;seq2 = ‘AAAAAA’</a:t>
            </a:r>
          </a:p>
          <a:p>
            <a:pPr>
              <a:buNone/>
            </a:pPr>
            <a:r>
              <a:rPr lang="en-US" altLang="ko-KR" sz="2000" dirty="0" smtClean="0"/>
              <a:t>&gt;&gt;&gt;seq3 = seq1 + seq2</a:t>
            </a:r>
          </a:p>
          <a:p>
            <a:pPr>
              <a:buNone/>
            </a:pPr>
            <a:r>
              <a:rPr lang="en-US" altLang="ko-KR" sz="2000" dirty="0" smtClean="0"/>
              <a:t>&gt;&gt;&gt;print seq3</a:t>
            </a:r>
          </a:p>
          <a:p>
            <a:pPr>
              <a:buNone/>
            </a:pPr>
            <a:r>
              <a:rPr lang="en-US" altLang="ko-KR" sz="2000" dirty="0" smtClean="0"/>
              <a:t>‘ATGCATGCAAAAAAA’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예약</a:t>
            </a:r>
            <a:r>
              <a:rPr lang="ko-KR" altLang="en-US" dirty="0"/>
              <a:t>어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프로그램 내부에 미리 예약되어진 용어로 변수명으로 사용할 수 없다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&gt;&gt;&gt;import keyword</a:t>
            </a:r>
          </a:p>
          <a:p>
            <a:pPr>
              <a:buNone/>
            </a:pPr>
            <a:r>
              <a:rPr lang="en-US" altLang="ko-KR" sz="2000" dirty="0" smtClean="0"/>
              <a:t>&gt;&gt;&gt;</a:t>
            </a:r>
            <a:r>
              <a:rPr lang="en-US" altLang="ko-KR" sz="2000" dirty="0" err="1" smtClean="0"/>
              <a:t>keyword.kwlist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['and', 'as', 'assert', 'break', 'class', 'continue', 'def', 'del', '</a:t>
            </a:r>
            <a:r>
              <a:rPr lang="en-US" altLang="ko-KR" sz="2000" dirty="0" err="1" smtClean="0"/>
              <a:t>elif</a:t>
            </a:r>
            <a:r>
              <a:rPr lang="en-US" altLang="ko-KR" sz="2000" dirty="0" smtClean="0"/>
              <a:t>', 'else', 'except', 'exec', 'finally', 'for', 'from', 'global', 'if', 'import’, ‘in’, ‘is’, ‘lambda’, ‘nonlocal’, ‘not’, ‘or’, ‘pass’, ‘raise’, ‘return’, ‘try’, ‘while’, ‘with’, ‘yield’]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775</Words>
  <Application>Microsoft Office PowerPoint</Application>
  <PresentationFormat>On-screen Show (4:3)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Python의 소개</vt:lpstr>
      <vt:lpstr>Python 이란?</vt:lpstr>
      <vt:lpstr>설치 (Windows)</vt:lpstr>
      <vt:lpstr>환경설정</vt:lpstr>
      <vt:lpstr>Biopython 설치</vt:lpstr>
      <vt:lpstr>Biopython 설치</vt:lpstr>
      <vt:lpstr>산술 연산</vt:lpstr>
      <vt:lpstr>문자 연산</vt:lpstr>
      <vt:lpstr>예약어</vt:lpstr>
      <vt:lpstr>자료형(type)</vt:lpstr>
      <vt:lpstr>리스트(Lists)와 튜플(Tuples)</vt:lpstr>
      <vt:lpstr>사전(Dictionaries)</vt:lpstr>
      <vt:lpstr>제어문 if</vt:lpstr>
      <vt:lpstr>제어문 if</vt:lpstr>
      <vt:lpstr>제어문 if</vt:lpstr>
      <vt:lpstr>제어문 while</vt:lpstr>
      <vt:lpstr>제어문 for</vt:lpstr>
      <vt:lpstr>함수</vt:lpstr>
      <vt:lpstr>Biopython 맛보기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한성</dc:creator>
  <cp:lastModifiedBy>한성</cp:lastModifiedBy>
  <cp:revision>29</cp:revision>
  <dcterms:created xsi:type="dcterms:W3CDTF">2011-03-14T10:37:07Z</dcterms:created>
  <dcterms:modified xsi:type="dcterms:W3CDTF">2011-03-15T10:21:27Z</dcterms:modified>
</cp:coreProperties>
</file>